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77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45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A517B-AABA-4D0D-B118-C99C00D7B3B1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F64DC-FE2D-48D8-8AF5-AD3F9D25D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39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F64DC-FE2D-48D8-8AF5-AD3F9D25DC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10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6E46-4A10-4500-B43D-4D1C287B8F8A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FB95-5994-423E-883D-209EC1C16EA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6E46-4A10-4500-B43D-4D1C287B8F8A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FB95-5994-423E-883D-209EC1C16E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6E46-4A10-4500-B43D-4D1C287B8F8A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FB95-5994-423E-883D-209EC1C16E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6E46-4A10-4500-B43D-4D1C287B8F8A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FB95-5994-423E-883D-209EC1C16E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6E46-4A10-4500-B43D-4D1C287B8F8A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FB95-5994-423E-883D-209EC1C16EA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6E46-4A10-4500-B43D-4D1C287B8F8A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FB95-5994-423E-883D-209EC1C16E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6E46-4A10-4500-B43D-4D1C287B8F8A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FB95-5994-423E-883D-209EC1C16EA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6E46-4A10-4500-B43D-4D1C287B8F8A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FB95-5994-423E-883D-209EC1C16E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6E46-4A10-4500-B43D-4D1C287B8F8A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FB95-5994-423E-883D-209EC1C16E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6E46-4A10-4500-B43D-4D1C287B8F8A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FB95-5994-423E-883D-209EC1C16EA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6E46-4A10-4500-B43D-4D1C287B8F8A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FB95-5994-423E-883D-209EC1C16E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E086E46-4A10-4500-B43D-4D1C287B8F8A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E6CFB95-5994-423E-883D-209EC1C16EA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085" y="533401"/>
            <a:ext cx="336183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06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81175"/>
            <a:ext cx="23145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752600"/>
            <a:ext cx="23050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63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"/>
            <a:ext cx="21907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20478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"/>
            <a:ext cx="20478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214312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3581400"/>
            <a:ext cx="20478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62350"/>
            <a:ext cx="20383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737" y="3562350"/>
            <a:ext cx="20478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474" y="3581400"/>
            <a:ext cx="214312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32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22002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52600"/>
            <a:ext cx="21907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1752600"/>
            <a:ext cx="21907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66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81175"/>
            <a:ext cx="20764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809750"/>
            <a:ext cx="21907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81175"/>
            <a:ext cx="21336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8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81175"/>
            <a:ext cx="21336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809750"/>
            <a:ext cx="23050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1781175"/>
            <a:ext cx="22669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67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81175"/>
            <a:ext cx="225742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1781175"/>
            <a:ext cx="23050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11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81175"/>
            <a:ext cx="21526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937" y="1781175"/>
            <a:ext cx="210502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63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81175"/>
            <a:ext cx="21907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1752600"/>
            <a:ext cx="218122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23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200"/>
            <a:ext cx="21907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133350"/>
            <a:ext cx="20097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"/>
            <a:ext cx="23050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86150"/>
            <a:ext cx="21621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86150"/>
            <a:ext cx="218122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86150"/>
            <a:ext cx="20193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505200"/>
            <a:ext cx="20002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20002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61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761122"/>
            <a:ext cx="221932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733550"/>
            <a:ext cx="21907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1761122"/>
            <a:ext cx="21907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1733550"/>
            <a:ext cx="221932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21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09750"/>
            <a:ext cx="21336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1781175"/>
            <a:ext cx="22002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22098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51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81175"/>
            <a:ext cx="22098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1752600"/>
            <a:ext cx="22002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1733550"/>
            <a:ext cx="21907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1733550"/>
            <a:ext cx="22002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06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781175"/>
            <a:ext cx="2200275" cy="3295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781175"/>
            <a:ext cx="21336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0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925" y="1809750"/>
            <a:ext cx="2200275" cy="3295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850" y="1809750"/>
            <a:ext cx="2190750" cy="3295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025" y="1809750"/>
            <a:ext cx="200977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0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81175"/>
            <a:ext cx="21907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1781175"/>
            <a:ext cx="225742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1781175"/>
            <a:ext cx="23241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78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1781175"/>
            <a:ext cx="21907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81175"/>
            <a:ext cx="221932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20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81175"/>
            <a:ext cx="218122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1781175"/>
            <a:ext cx="218122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81175"/>
            <a:ext cx="22479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46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28575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56323"/>
            <a:ext cx="2944123" cy="410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14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23431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52600"/>
            <a:ext cx="233362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52600"/>
            <a:ext cx="23526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752600"/>
            <a:ext cx="23622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60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781175"/>
            <a:ext cx="210502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1781175"/>
            <a:ext cx="21240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733550"/>
            <a:ext cx="21336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1753101"/>
            <a:ext cx="19335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78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61975"/>
            <a:ext cx="24765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20478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19400"/>
            <a:ext cx="202882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1295400"/>
            <a:ext cx="21907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1295400"/>
            <a:ext cx="218122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02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747</TotalTime>
  <Words>1</Words>
  <Application>Microsoft Office PowerPoint</Application>
  <PresentationFormat>On-screen Show (4:3)</PresentationFormat>
  <Paragraphs>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Impact</vt:lpstr>
      <vt:lpstr>Times New Roman</vt:lpstr>
      <vt:lpstr>NewsPrint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Blake Bockholt</dc:creator>
  <cp:lastModifiedBy>Blake Bockholt</cp:lastModifiedBy>
  <cp:revision>18</cp:revision>
  <dcterms:created xsi:type="dcterms:W3CDTF">2013-08-23T13:55:45Z</dcterms:created>
  <dcterms:modified xsi:type="dcterms:W3CDTF">2014-08-26T20:53:03Z</dcterms:modified>
</cp:coreProperties>
</file>